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5B7"/>
    <a:srgbClr val="2557A7"/>
    <a:srgbClr val="006AB6"/>
    <a:srgbClr val="6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96" d="100"/>
          <a:sy n="96" d="100"/>
        </p:scale>
        <p:origin x="-39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://biotime.ru/advantages/biometricheskiy_uchet_rabochego_vremeni_s_biotime/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3620" r="3679" b="29052"/>
          <a:stretch/>
        </p:blipFill>
        <p:spPr>
          <a:xfrm>
            <a:off x="-1" y="-1"/>
            <a:ext cx="9144001" cy="500179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0" y="5001792"/>
            <a:ext cx="9144000" cy="0"/>
          </a:xfrm>
          <a:prstGeom prst="line">
            <a:avLst/>
          </a:prstGeom>
          <a:ln w="38100">
            <a:solidFill>
              <a:srgbClr val="B3B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516217" y="1124744"/>
            <a:ext cx="243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www.biotime.ru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6576" y="5516564"/>
            <a:ext cx="5689600" cy="50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baseline="0">
                <a:solidFill>
                  <a:srgbClr val="006AB6"/>
                </a:solidFill>
              </a:defRPr>
            </a:lvl1pPr>
          </a:lstStyle>
          <a:p>
            <a:pPr lvl="0"/>
            <a:r>
              <a:rPr lang="ru-RU" dirty="0" smtClean="0"/>
              <a:t>ЗАГОЛОВОК ПРЕЗЕНТАЦИИ</a:t>
            </a:r>
            <a:endParaRPr lang="uk-UA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6" y="6021288"/>
            <a:ext cx="5760815" cy="503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 baseline="0">
                <a:solidFill>
                  <a:srgbClr val="6D6E70"/>
                </a:solidFill>
              </a:defRPr>
            </a:lvl1pPr>
          </a:lstStyle>
          <a:p>
            <a:pPr lvl="0"/>
            <a:r>
              <a:rPr lang="ru-RU" dirty="0" smtClean="0"/>
              <a:t>ПОДЗАГОЛОВОК ПРЕЗЕНТАЦИИ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37112"/>
            <a:ext cx="1044000" cy="10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B3B5B7"/>
            </a:solidFill>
          </a:ln>
          <a:effectLst/>
        </p:spPr>
      </p:pic>
      <p:pic>
        <p:nvPicPr>
          <p:cNvPr id="13314" name="Picture 2" descr="D:\Sofya\Картинки\Лого\Все\BioTimeLogo_new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9"/>
            <a:ext cx="2016224" cy="960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7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1" r="440" b="27092"/>
          <a:stretch/>
        </p:blipFill>
        <p:spPr>
          <a:xfrm>
            <a:off x="0" y="6127156"/>
            <a:ext cx="9144000" cy="730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6" r="44018"/>
          <a:stretch/>
        </p:blipFill>
        <p:spPr>
          <a:xfrm>
            <a:off x="6048717" y="491"/>
            <a:ext cx="3095283" cy="2529682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96001" y="288001"/>
            <a:ext cx="5076825" cy="54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aseline="0">
                <a:solidFill>
                  <a:srgbClr val="2557A7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pic>
        <p:nvPicPr>
          <p:cNvPr id="11" name="Picture 2" descr="D:\Sofya\Картинки\Лого\Все\BioTimeLogo_new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32" y="6190184"/>
            <a:ext cx="1402306" cy="6678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7343800" y="623731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+7 (495) 645-87-03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osintsevas\Desktop\сайт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6525344"/>
            <a:ext cx="1428750" cy="22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069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45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iotime.ru/images/BioTime_rus.pn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5085185"/>
            <a:ext cx="5689600" cy="504725"/>
          </a:xfrm>
        </p:spPr>
        <p:txBody>
          <a:bodyPr/>
          <a:lstStyle/>
          <a:p>
            <a:r>
              <a:rPr lang="en-US" dirty="0" smtClean="0"/>
              <a:t>BioLink BioTime 6.0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51520" y="5661248"/>
            <a:ext cx="8208912" cy="503982"/>
          </a:xfrm>
        </p:spPr>
        <p:txBody>
          <a:bodyPr/>
          <a:lstStyle/>
          <a:p>
            <a:r>
              <a:rPr lang="ru-RU" dirty="0" smtClean="0"/>
              <a:t>Новые </a:t>
            </a:r>
            <a:r>
              <a:rPr lang="ru-RU" dirty="0"/>
              <a:t>возможности биометрической системы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учета </a:t>
            </a:r>
            <a:r>
              <a:rPr lang="ru-RU" dirty="0"/>
              <a:t>рабочего времени и контроля доступа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91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5536" y="260648"/>
            <a:ext cx="8136440" cy="764736"/>
          </a:xfrm>
        </p:spPr>
        <p:txBody>
          <a:bodyPr/>
          <a:lstStyle/>
          <a:p>
            <a:r>
              <a:rPr lang="ru-RU" dirty="0" smtClean="0"/>
              <a:t>Ускоренная обработка изображений отпечатков пальцев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00809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Обработка изображений </a:t>
            </a:r>
            <a:r>
              <a:rPr lang="ru-RU" dirty="0" smtClean="0"/>
              <a:t>отпечатков пальцев </a:t>
            </a:r>
            <a:r>
              <a:rPr lang="ru-RU" b="1" dirty="0" smtClean="0"/>
              <a:t>ускорено</a:t>
            </a:r>
            <a:r>
              <a:rPr lang="en-US" dirty="0" smtClean="0"/>
              <a:t> </a:t>
            </a:r>
            <a:r>
              <a:rPr lang="ru-RU" dirty="0" smtClean="0"/>
              <a:t>и осуществляется в соответствии с заранее настроенными правилами прохода. Если сотрудник не имеет права прохода в данное помещение, время на распознавание его биометрического идентификатора не тратится.</a:t>
            </a:r>
            <a:endParaRPr lang="uk-UA" dirty="0" smtClean="0"/>
          </a:p>
          <a:p>
            <a:endParaRPr lang="en-US" dirty="0"/>
          </a:p>
        </p:txBody>
      </p:sp>
      <p:pic>
        <p:nvPicPr>
          <p:cNvPr id="9222" name="Picture 6" descr="C:\Users\kosintsevas\Desktop\Правки по сайту\Скрины\Нужные скрины\Обрезанные скрины\Контроль доступа (Правила проход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4005461" cy="3794304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1"/>
            <a:ext cx="7128328" cy="541034"/>
          </a:xfrm>
        </p:spPr>
        <p:txBody>
          <a:bodyPr/>
          <a:lstStyle/>
          <a:p>
            <a:r>
              <a:rPr lang="ru-RU" dirty="0"/>
              <a:t>Мониторинг работы сетевых устройств</a:t>
            </a:r>
            <a:endParaRPr lang="uk-UA" dirty="0"/>
          </a:p>
        </p:txBody>
      </p:sp>
      <p:pic>
        <p:nvPicPr>
          <p:cNvPr id="10245" name="Picture 5" descr="C:\Users\kosintsevas\Desktop\Правки по сайту\Скрины\Нужные скрины\Обрезанные скрины\Мониторинг работы сетевых устройст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5292080" cy="363339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340769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Оптимальная синхронизация работы различных компонентов системы BioTime помогает быстро оценивать актуальность сведений, поступающих с проходных и терминалов BioLink FingerPass. 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342900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Отображается информация о подключении и текущем состоянии этих терминалов; утилита обслуживания базы данных о событиях прохода удаляет из базы устаревшие сведения; кнопка открытия замка позволяет дистанционно подавать команду на его открытие.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1"/>
            <a:ext cx="7128328" cy="541034"/>
          </a:xfrm>
        </p:spPr>
        <p:txBody>
          <a:bodyPr/>
          <a:lstStyle/>
          <a:p>
            <a:r>
              <a:rPr lang="ru-RU" dirty="0"/>
              <a:t>Поддержка нового оборудования</a:t>
            </a:r>
            <a:endParaRPr lang="uk-UA" dirty="0"/>
          </a:p>
        </p:txBody>
      </p:sp>
      <p:pic>
        <p:nvPicPr>
          <p:cNvPr id="4" name="Picture 5" descr="C:\Users\kosintsevas\Desktop\Поддержка нового оборудо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3"/>
            <a:ext cx="5580112" cy="2416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7" y="764704"/>
            <a:ext cx="8494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ru-RU" dirty="0" smtClean="0"/>
              <a:t>Сканер </a:t>
            </a:r>
            <a:r>
              <a:rPr lang="ru-RU" dirty="0"/>
              <a:t>отпечатков пальцев </a:t>
            </a:r>
            <a:r>
              <a:rPr lang="ru-RU" b="1" dirty="0"/>
              <a:t>BioLink </a:t>
            </a:r>
            <a:r>
              <a:rPr lang="ru-RU" b="1" dirty="0" err="1"/>
              <a:t>U-Match</a:t>
            </a:r>
            <a:r>
              <a:rPr lang="ru-RU" b="1" dirty="0"/>
              <a:t> </a:t>
            </a:r>
            <a:r>
              <a:rPr lang="ru-RU" b="1" dirty="0" smtClean="0"/>
              <a:t>7.5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Оптический </a:t>
            </a:r>
            <a:r>
              <a:rPr lang="en-US" dirty="0" smtClean="0"/>
              <a:t>USB</a:t>
            </a:r>
            <a:r>
              <a:rPr lang="ru-RU" dirty="0" smtClean="0"/>
              <a:t>-сканер отпечатков пальцев прост в эксплуатации быстр и точен в идентификации. «Трудные» в обработке отпечатки пальцев (слишком сухих, мокрых, шершавых) сканируются так же легко, как и «стандартные»; палец можно предъявлять сканеру под любым углом наклона.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1034" y="2420888"/>
            <a:ext cx="871296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</a:pPr>
            <a:r>
              <a:rPr lang="ru-RU" dirty="0" smtClean="0"/>
              <a:t>Терминал </a:t>
            </a:r>
            <a:r>
              <a:rPr lang="ru-RU" b="1" dirty="0" smtClean="0"/>
              <a:t>BioLink FingerPass V8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Повышает эффективность учета рабочего времени и контроля физического доступа. Реализованы еще более совершенные, быстрые и точные алгоритмы сканирования отпечатков пальцев. В автономном режиме терминал хранит сведения о 8000 отпечатках пальцев и 200000 событий проходов.</a:t>
            </a:r>
            <a:endParaRPr lang="ru-RU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91681" y="620689"/>
            <a:ext cx="545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 рад ответить на все Ваши вопросы</a:t>
            </a:r>
            <a:r>
              <a:rPr lang="ru-RU" dirty="0" smtClean="0"/>
              <a:t>!</a:t>
            </a:r>
            <a:endParaRPr lang="en-US" dirty="0"/>
          </a:p>
        </p:txBody>
      </p:sp>
      <p:pic>
        <p:nvPicPr>
          <p:cNvPr id="1026" name="Picture 2" descr="C:\Users\ikarev\AppData\Local\Microsoft\Windows\Temporary Internet Files\Content.Outlook\PZBOBBNU\card_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2354"/>
            <a:ext cx="6615843" cy="36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otime.ru/images/BioTime_rus_m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5"/>
            <a:ext cx="3456384" cy="231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332656"/>
            <a:ext cx="8640496" cy="620720"/>
          </a:xfrm>
        </p:spPr>
        <p:txBody>
          <a:bodyPr/>
          <a:lstStyle/>
          <a:p>
            <a:r>
              <a:rPr lang="en-US" dirty="0"/>
              <a:t>BioTime 6.0 </a:t>
            </a:r>
            <a:r>
              <a:rPr lang="ru-RU" dirty="0"/>
              <a:t>— новые функции </a:t>
            </a:r>
            <a:r>
              <a:rPr lang="ru-RU" dirty="0" smtClean="0"/>
              <a:t>и </a:t>
            </a:r>
            <a:r>
              <a:rPr lang="ru-RU" dirty="0"/>
              <a:t>возможности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83671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Учтены ключевые пожелания заказчиков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Управление персоналом: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увеличена эффективность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Контроль физического доступа: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повышен уровень безопасности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Администрирование системы: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новый уровень комфорта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581128"/>
            <a:ext cx="17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www.biotime.ru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1"/>
            <a:ext cx="7128328" cy="541034"/>
          </a:xfrm>
        </p:spPr>
        <p:txBody>
          <a:bodyPr/>
          <a:lstStyle/>
          <a:p>
            <a:r>
              <a:rPr lang="ru-RU" dirty="0" smtClean="0"/>
              <a:t>Конструктор  </a:t>
            </a:r>
            <a:r>
              <a:rPr lang="ru-RU" dirty="0"/>
              <a:t>отчетов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5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гибкие фильтры; </a:t>
            </a:r>
            <a:endParaRPr lang="en-US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настраиваемый внешний вид; </a:t>
            </a:r>
            <a:endParaRPr lang="en-US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большой выбор колонок с</a:t>
            </a:r>
            <a:r>
              <a:rPr lang="en-US" dirty="0" smtClean="0"/>
              <a:t> </a:t>
            </a:r>
            <a:r>
              <a:rPr lang="ru-RU" dirty="0" smtClean="0"/>
              <a:t>информацией; </a:t>
            </a:r>
            <a:endParaRPr lang="en-US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возможность отправки по </a:t>
            </a:r>
            <a:r>
              <a:rPr lang="ru-RU" dirty="0" err="1" smtClean="0"/>
              <a:t>e-mail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1028" name="Picture 4" descr="C:\Users\kosintsevas\Desktop\Правки по сайту\Скрины\Нужные скрины\Исходники\Конструктор отчет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3"/>
            <a:ext cx="6048672" cy="323500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836713"/>
            <a:ext cx="8533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Конструктор отчетов дает возможность дополнять 14 отчетов, входящих в стандартный комплект поставки, новыми в соответствии с Вашими потребностями: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0"/>
            <a:ext cx="8208448" cy="548712"/>
          </a:xfrm>
        </p:spPr>
        <p:txBody>
          <a:bodyPr/>
          <a:lstStyle/>
          <a:p>
            <a:r>
              <a:rPr lang="ru-RU" dirty="0" smtClean="0"/>
              <a:t>Автоматический расчет  </a:t>
            </a:r>
            <a:r>
              <a:rPr lang="ru-RU" dirty="0"/>
              <a:t>заработной платы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72304" y="980729"/>
            <a:ext cx="8771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Повышена гибкость расчета </a:t>
            </a:r>
            <a:r>
              <a:rPr lang="ru-RU" b="1" dirty="0" smtClean="0"/>
              <a:t>заработной платы</a:t>
            </a:r>
            <a:r>
              <a:rPr lang="ru-RU" dirty="0" smtClean="0"/>
              <a:t>:</a:t>
            </a:r>
            <a:endParaRPr lang="en-US" dirty="0" smtClean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зарплата рассчитывается исходя из часовой, дневной, месячной ставки;</a:t>
            </a:r>
            <a:endParaRPr lang="en-US" dirty="0" smtClean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отдельно учитывается работа в сверхурочное и ночное время, в праздники, 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в выходные;</a:t>
            </a:r>
            <a:endParaRPr lang="en-US" dirty="0" smtClean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оплата за переработку: можно устанавливать  оплату как в рублях, так и в процентах 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ru-RU" dirty="0" smtClean="0"/>
              <a:t>от основной ставки.</a:t>
            </a:r>
          </a:p>
          <a:p>
            <a:endParaRPr lang="en-US" dirty="0"/>
          </a:p>
        </p:txBody>
      </p:sp>
      <p:pic>
        <p:nvPicPr>
          <p:cNvPr id="3078" name="Picture 6" descr="C:\Users\kosintsevas\Desktop\Правки по сайту\Скрины\Нужные скрины\Исходники\Расчет заработной платы (основная ставка, ставка за переработку и ночные часы)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2" y="2492897"/>
            <a:ext cx="4895271" cy="3450748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781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0"/>
            <a:ext cx="8064432" cy="548712"/>
          </a:xfrm>
        </p:spPr>
        <p:txBody>
          <a:bodyPr/>
          <a:lstStyle/>
          <a:p>
            <a:r>
              <a:rPr lang="ru-RU" dirty="0" smtClean="0"/>
              <a:t>Подсчет времени определенного периода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91683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подсчета времени определенного</a:t>
            </a:r>
            <a:r>
              <a:rPr lang="en-US" dirty="0" smtClean="0"/>
              <a:t> </a:t>
            </a:r>
            <a:r>
              <a:rPr lang="ru-RU" dirty="0" smtClean="0"/>
              <a:t>периода:</a:t>
            </a:r>
          </a:p>
        </p:txBody>
      </p:sp>
      <p:pic>
        <p:nvPicPr>
          <p:cNvPr id="4100" name="Picture 4" descr="C:\Users\kosintsevas\Desktop\Правки по сайту\Скрины\Нужные скрины\Обрезанные скрины\Обе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1052736"/>
            <a:ext cx="5477752" cy="388843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0" y="2708921"/>
            <a:ext cx="3579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обед; </a:t>
            </a:r>
            <a:endParaRPr lang="en-US" dirty="0" smtClean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ночные часы; </a:t>
            </a:r>
            <a:endParaRPr lang="en-US" dirty="0" smtClean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учет времени в рамках графика.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1"/>
            <a:ext cx="7128328" cy="541034"/>
          </a:xfrm>
        </p:spPr>
        <p:txBody>
          <a:bodyPr/>
          <a:lstStyle/>
          <a:p>
            <a:r>
              <a:rPr lang="ru-RU" dirty="0" smtClean="0"/>
              <a:t>Настройка авто-уходов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Оптимизирована </a:t>
            </a:r>
            <a:r>
              <a:rPr lang="ru-RU" b="1" dirty="0" smtClean="0"/>
              <a:t>функция авто-уходов</a:t>
            </a:r>
            <a:r>
              <a:rPr lang="ru-RU" dirty="0" smtClean="0"/>
              <a:t> (автоматического завершения рабочего дня или смены, если сотрудник сам не зафиксировал это событие).</a:t>
            </a:r>
          </a:p>
        </p:txBody>
      </p:sp>
      <p:pic>
        <p:nvPicPr>
          <p:cNvPr id="5124" name="Picture 4" descr="C:\Users\kosintsevas\Desktop\Правки по сайту\Скрины\Нужные скрины\Обрезанные скрины\Функция автоух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5213096" cy="373414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1844825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авто-уход можно фиксировать не только в соответствии со стандартным графиком, но и в зависимости от времени прихода — скажем, через 8 или 10 часов, в том числе и в течение следующих суток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1"/>
            <a:ext cx="7128328" cy="541034"/>
          </a:xfrm>
        </p:spPr>
        <p:txBody>
          <a:bodyPr/>
          <a:lstStyle/>
          <a:p>
            <a:r>
              <a:rPr lang="ru-RU" dirty="0" smtClean="0"/>
              <a:t>Автоматическая рассылка</a:t>
            </a:r>
            <a:br>
              <a:rPr lang="ru-RU" dirty="0" smtClean="0"/>
            </a:br>
            <a:r>
              <a:rPr lang="en-US" dirty="0" smtClean="0"/>
              <a:t>SMS-</a:t>
            </a:r>
            <a:r>
              <a:rPr lang="ru-RU" dirty="0" smtClean="0"/>
              <a:t>оповещений и </a:t>
            </a:r>
            <a:r>
              <a:rPr lang="en-US" dirty="0" smtClean="0"/>
              <a:t>e-mail-</a:t>
            </a:r>
            <a:r>
              <a:rPr lang="ru-RU" dirty="0" smtClean="0"/>
              <a:t>отчетов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1268761"/>
            <a:ext cx="806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Автоматическая рассылка сотрудникам </a:t>
            </a:r>
            <a:r>
              <a:rPr lang="ru-RU" b="1" dirty="0" smtClean="0"/>
              <a:t>SMS-оповещений</a:t>
            </a:r>
            <a:r>
              <a:rPr lang="ru-RU" dirty="0" smtClean="0"/>
              <a:t> об опозданиях, а руководителям и менеджерам — отчетов об использовании персоналом рабочего времени и соблюдении дисциплины (</a:t>
            </a:r>
            <a:r>
              <a:rPr lang="ru-RU" b="1" dirty="0" smtClean="0"/>
              <a:t>по электронной почте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8" name="Picture 4" descr="C:\Users\kosintsevas\Desktop\Правки по сайту\Скрины\Нужные скрины\Обрезанные скрины\Автоматическая рассылка сотрудникам SMS-оповещений (об опозданиях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2276873"/>
            <a:ext cx="5275100" cy="3778553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265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1"/>
            <a:ext cx="7128328" cy="541034"/>
          </a:xfrm>
        </p:spPr>
        <p:txBody>
          <a:bodyPr/>
          <a:lstStyle/>
          <a:p>
            <a:r>
              <a:rPr lang="ru-RU" dirty="0"/>
              <a:t>Интеграция с системой BioLink </a:t>
            </a:r>
            <a:r>
              <a:rPr lang="ru-RU" dirty="0" err="1"/>
              <a:t>IDenium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1052737"/>
            <a:ext cx="806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Если рабочие места оснащены программным обеспечением IDenium и сканерами отпечатков пальцев, вести учет рабочего времени можно </a:t>
            </a:r>
            <a:r>
              <a:rPr lang="ru-RU" b="1" dirty="0" smtClean="0"/>
              <a:t>по факту входа/выхода пользователя в операционную систему</a:t>
            </a:r>
            <a:r>
              <a:rPr lang="ru-RU" dirty="0" smtClean="0"/>
              <a:t>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, блокировки/разблокировки персонального компьютера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172" name="Picture 4" descr="C:\Users\kosintsevas\Desktop\Правки по сайту\Скрины\Нужные скрины\Обрезанные скрины\Интеграция с Iden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7358224" cy="236411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345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6000" y="288000"/>
            <a:ext cx="7416360" cy="476704"/>
          </a:xfrm>
        </p:spPr>
        <p:txBody>
          <a:bodyPr/>
          <a:lstStyle/>
          <a:p>
            <a:r>
              <a:rPr lang="ru-RU" dirty="0" smtClean="0"/>
              <a:t>Проверка качества отпечатка перед его использованием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2204864"/>
            <a:ext cx="345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dirty="0" smtClean="0"/>
              <a:t>Данная функция</a:t>
            </a:r>
            <a:r>
              <a:rPr lang="en-US" dirty="0" smtClean="0"/>
              <a:t> </a:t>
            </a:r>
            <a:r>
              <a:rPr lang="ru-RU" dirty="0" smtClean="0"/>
              <a:t>позволяет заранее оценить степень распознаваемости отпечатков каждого сотрудника.</a:t>
            </a:r>
            <a:endParaRPr lang="en-US" dirty="0" smtClean="0"/>
          </a:p>
        </p:txBody>
      </p:sp>
      <p:pic>
        <p:nvPicPr>
          <p:cNvPr id="8196" name="Picture 4" descr="C:\Users\kosintsevas\Desktop\Правки по сайту\Скрины\Нужные скрины\Обрезанные скрины\Проверка распознавания отпечатков паль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7"/>
            <a:ext cx="5040560" cy="4214223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102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499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Karev Ivan</cp:lastModifiedBy>
  <cp:revision>70</cp:revision>
  <dcterms:created xsi:type="dcterms:W3CDTF">2013-07-14T09:44:39Z</dcterms:created>
  <dcterms:modified xsi:type="dcterms:W3CDTF">2014-04-11T06:52:14Z</dcterms:modified>
</cp:coreProperties>
</file>